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3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1"/>
    <p:sldMasterId id="2147483916" r:id="rId2"/>
    <p:sldMasterId id="2147483815" r:id="rId3"/>
    <p:sldMasterId id="2147483945" r:id="rId4"/>
  </p:sldMasterIdLst>
  <p:notesMasterIdLst>
    <p:notesMasterId r:id="rId30"/>
  </p:notesMasterIdLst>
  <p:handoutMasterIdLst>
    <p:handoutMasterId r:id="rId31"/>
  </p:handoutMasterIdLst>
  <p:sldIdLst>
    <p:sldId id="567" r:id="rId5"/>
    <p:sldId id="572" r:id="rId6"/>
    <p:sldId id="613" r:id="rId7"/>
    <p:sldId id="594" r:id="rId8"/>
    <p:sldId id="614" r:id="rId9"/>
    <p:sldId id="615" r:id="rId10"/>
    <p:sldId id="616" r:id="rId11"/>
    <p:sldId id="617" r:id="rId12"/>
    <p:sldId id="618" r:id="rId13"/>
    <p:sldId id="625" r:id="rId14"/>
    <p:sldId id="628" r:id="rId15"/>
    <p:sldId id="626" r:id="rId16"/>
    <p:sldId id="627" r:id="rId17"/>
    <p:sldId id="631" r:id="rId18"/>
    <p:sldId id="629" r:id="rId19"/>
    <p:sldId id="619" r:id="rId20"/>
    <p:sldId id="620" r:id="rId21"/>
    <p:sldId id="621" r:id="rId22"/>
    <p:sldId id="633" r:id="rId23"/>
    <p:sldId id="622" r:id="rId24"/>
    <p:sldId id="623" r:id="rId25"/>
    <p:sldId id="624" r:id="rId26"/>
    <p:sldId id="632" r:id="rId27"/>
    <p:sldId id="635" r:id="rId28"/>
    <p:sldId id="634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044"/>
    <a:srgbClr val="006778"/>
    <a:srgbClr val="E37222"/>
    <a:srgbClr val="9278D1"/>
    <a:srgbClr val="4B92DB"/>
    <a:srgbClr val="616365"/>
    <a:srgbClr val="003478"/>
    <a:srgbClr val="C9DD03"/>
    <a:srgbClr val="C50084"/>
    <a:srgbClr val="AD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40" autoAdjust="0"/>
    <p:restoredTop sz="94702" autoAdjust="0"/>
  </p:normalViewPr>
  <p:slideViewPr>
    <p:cSldViewPr>
      <p:cViewPr varScale="1">
        <p:scale>
          <a:sx n="104" d="100"/>
          <a:sy n="104" d="100"/>
        </p:scale>
        <p:origin x="88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42"/>
    </p:cViewPr>
  </p:sorterViewPr>
  <p:notesViewPr>
    <p:cSldViewPr>
      <p:cViewPr varScale="1">
        <p:scale>
          <a:sx n="92" d="100"/>
          <a:sy n="92" d="100"/>
        </p:scale>
        <p:origin x="-1800" y="-96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C83AD-DF19-429F-9851-5F5DD83D15C0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53DA-6171-40A3-BD72-FAAC853271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4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C8CD3-FF61-48AD-AFAC-2416B5794965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904A4-B609-4984-8DE5-738B67481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3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video" Target="https://www.youtube.com/embed/cYxYN5iNdr4?rel=0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Picture cover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205" y="4941168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4000" y="3645024"/>
            <a:ext cx="3451787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6248317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Rectangle 8"/>
          <p:cNvSpPr/>
          <p:nvPr userDrawn="1"/>
        </p:nvSpPr>
        <p:spPr>
          <a:xfrm>
            <a:off x="429498" y="160826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431371" y="6248317"/>
            <a:ext cx="11329259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429497" y="160826"/>
            <a:ext cx="11235121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681693"/>
            <a:ext cx="3451787" cy="2952327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28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92557" y="1"/>
            <a:ext cx="7944136" cy="6857999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Please insert new picture and make sure it is full bleed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40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Spreadsheets and flow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10849205" cy="1656184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</a:p>
          <a:p>
            <a:pPr lvl="0"/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2132856"/>
            <a:ext cx="10753195" cy="4032448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Content box</a:t>
            </a:r>
          </a:p>
          <a:p>
            <a:pPr lvl="0"/>
            <a:r>
              <a:rPr lang="en-GB" dirty="0" smtClean="0"/>
              <a:t>For a spreadsheet, copy and paste from your excel.</a:t>
            </a:r>
          </a:p>
          <a:p>
            <a:pPr lvl="0"/>
            <a:r>
              <a:rPr lang="en-GB" dirty="0" smtClean="0"/>
              <a:t>To change the colours got to design&gt;all boarders and design&gt;shading</a:t>
            </a:r>
          </a:p>
          <a:p>
            <a:pPr lvl="0"/>
            <a:r>
              <a:rPr lang="en-GB" dirty="0" smtClean="0"/>
              <a:t>Please also change the colours of the flow charts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02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846780"/>
            <a:ext cx="10945216" cy="352643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“Quotation...”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19403" y="5373217"/>
            <a:ext cx="3936437" cy="504057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Reference,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36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1/2 bullet points 1/2 image fi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1556792"/>
            <a:ext cx="5376597" cy="4896544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Keep all your bullet points short and snappy </a:t>
            </a:r>
          </a:p>
          <a:p>
            <a:pPr lvl="0"/>
            <a:r>
              <a:rPr lang="en-GB" dirty="0" smtClean="0"/>
              <a:t>Cut and paste your text over these statements to keep the same format</a:t>
            </a:r>
          </a:p>
          <a:p>
            <a:pPr lvl="0"/>
            <a:r>
              <a:rPr lang="en-GB" dirty="0" smtClean="0"/>
              <a:t>Bullet points are summaries of what you will say</a:t>
            </a:r>
          </a:p>
          <a:p>
            <a:pPr lvl="0"/>
            <a:r>
              <a:rPr lang="en-GB" dirty="0" smtClean="0"/>
              <a:t>Avoid having one word on a second line just like this one. Bad example!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5376597" cy="2664296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84032" y="697364"/>
            <a:ext cx="5088565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481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1/2 image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1533956"/>
            <a:ext cx="5376597" cy="4703357"/>
          </a:xfrm>
        </p:spPr>
        <p:txBody>
          <a:bodyPr>
            <a:normAutofit/>
          </a:bodyPr>
          <a:lstStyle>
            <a:lvl1pPr marL="0" indent="0">
              <a:buNone/>
              <a:defRPr sz="20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box for text.</a:t>
            </a:r>
          </a:p>
          <a:p>
            <a:pPr lvl="0"/>
            <a:r>
              <a:rPr lang="en-GB" dirty="0" smtClean="0"/>
              <a:t>Main body text Font size 20pt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5376597" cy="2664296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84032" y="697364"/>
            <a:ext cx="5088565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96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92011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392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423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92011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64114" y="69269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64113" y="356296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654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64114" y="69269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64113" y="356296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503" y="675762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188502" y="3573017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075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Landscap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5281291"/>
            <a:ext cx="10849205" cy="117204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box for text.</a:t>
            </a:r>
          </a:p>
          <a:p>
            <a:pPr lvl="0"/>
            <a:r>
              <a:rPr lang="en-GB" dirty="0" smtClean="0"/>
              <a:t>Main body text Font size 20pt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393" y="1340768"/>
            <a:ext cx="10849204" cy="3816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							To change this to a picture&gt; Click the image icon in this square&gt; Find your picture&gt; Make sure it’s resized to = H480 pixels by W854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1" y="548680"/>
            <a:ext cx="10945216" cy="1008112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86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6705" y="6185025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260648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-48683" y="-99392"/>
            <a:ext cx="12385376" cy="695739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To change this to a picture&gt; Click the image icon in this square&gt; Find your picture&gt; Make Full Bleed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1371" y="6309320"/>
            <a:ext cx="10849205" cy="517564"/>
          </a:xfrm>
        </p:spPr>
        <p:txBody>
          <a:bodyPr>
            <a:normAutofit/>
          </a:bodyPr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Photo caption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27381" y="6669360"/>
            <a:ext cx="107531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947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31371" y="260648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-48683" y="-99392"/>
            <a:ext cx="12385376" cy="695739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To change this to a picture&gt; Click the image icon in this square&gt; Find your picture&gt; Make Full Bleed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1371" y="6309320"/>
            <a:ext cx="4032448" cy="517564"/>
          </a:xfrm>
        </p:spPr>
        <p:txBody>
          <a:bodyPr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Photo caption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27381" y="6669360"/>
            <a:ext cx="107531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446705" y="6185025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1112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8395" y="4948386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15413" y="3356992"/>
            <a:ext cx="10657184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901241"/>
            <a:ext cx="10748597" cy="2167720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44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382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YxYN5iNdr4?rel=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3392" y="704282"/>
            <a:ext cx="10849205" cy="457700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27381" y="44624"/>
            <a:ext cx="4032448" cy="517564"/>
          </a:xfrm>
        </p:spPr>
        <p:txBody>
          <a:bodyPr>
            <a:normAutofit/>
          </a:bodyPr>
          <a:lstStyle>
            <a:lvl1pPr marL="0" indent="0">
              <a:buNone/>
              <a:defRPr sz="18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Video caption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5281291"/>
            <a:ext cx="10849205" cy="1172046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Add this slide to your own presentation. Find the embed code from YouTube. Go to file insert&gt;video&gt;video from website&gt; paste embed code. This stretch to fill over this black rectangle.</a:t>
            </a:r>
          </a:p>
        </p:txBody>
      </p:sp>
    </p:spTree>
    <p:extLst>
      <p:ext uri="{BB962C8B-B14F-4D97-AF65-F5344CB8AC3E}">
        <p14:creationId xmlns:p14="http://schemas.microsoft.com/office/powerpoint/2010/main" val="3951429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Extrane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75122"/>
            <a:ext cx="9368321" cy="1217775"/>
          </a:xfrm>
          <a:prstGeom prst="rect">
            <a:avLst/>
          </a:prstGeom>
        </p:spPr>
      </p:pic>
      <p:pic>
        <p:nvPicPr>
          <p:cNvPr id="2" name="Picture 2" descr="L:\Communications and Engagement\LIVE JOBS-2014\Artwork Assets\Logos\Social media icons\Twitter-pebbl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88" y="4077072"/>
            <a:ext cx="496317" cy="3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:\Communications and Engagement\LIVE JOBS-2014\Artwork Assets\Logos\Social media icons\facebook-pebbl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88" y="3573016"/>
            <a:ext cx="496317" cy="3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04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:\Communications and Learning\LIVE JOBS-2014\Artwork Assets\Fonts\DISPLAY FONTS\1_DISPLAY FONTS\EXPRESSIVE\Words\T\Thank-you-Expressive-Orang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4" y="2204865"/>
            <a:ext cx="10657183" cy="19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76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Picture 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4000" y="3645024"/>
            <a:ext cx="3451787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6248317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Rectangle 8"/>
          <p:cNvSpPr/>
          <p:nvPr userDrawn="1"/>
        </p:nvSpPr>
        <p:spPr>
          <a:xfrm>
            <a:off x="429498" y="160826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431371" y="6248317"/>
            <a:ext cx="11329259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429497" y="160826"/>
            <a:ext cx="11235121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61" y="5103407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681693"/>
            <a:ext cx="3451787" cy="2952327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8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28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92557" y="1"/>
            <a:ext cx="7944136" cy="6857999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Please insert new picture and make sure it is full bleed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32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8395" y="4948386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15413" y="3356992"/>
            <a:ext cx="10657184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901241"/>
            <a:ext cx="10748597" cy="2167720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44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44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367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Breathing spa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623392" y="6453336"/>
            <a:ext cx="107531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484784"/>
            <a:ext cx="8064896" cy="4271309"/>
          </a:xfrm>
        </p:spPr>
        <p:txBody>
          <a:bodyPr>
            <a:normAutofit/>
          </a:bodyPr>
          <a:lstStyle>
            <a:lvl1pPr marL="0" indent="0">
              <a:buNone/>
              <a:defRPr sz="7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Insert your breathing space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83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Oval 7"/>
          <p:cNvSpPr/>
          <p:nvPr userDrawn="1"/>
        </p:nvSpPr>
        <p:spPr>
          <a:xfrm>
            <a:off x="3023659" y="1052736"/>
            <a:ext cx="6048672" cy="4536504"/>
          </a:xfrm>
          <a:prstGeom prst="ellipse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9829" y="1340768"/>
            <a:ext cx="4704523" cy="41764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Section </a:t>
            </a:r>
            <a:br>
              <a:rPr lang="en-US" dirty="0" smtClean="0"/>
            </a:br>
            <a:r>
              <a:rPr lang="en-US" dirty="0" smtClean="0"/>
              <a:t>title here vertically </a:t>
            </a:r>
            <a:r>
              <a:rPr lang="en-US" dirty="0" err="1" smtClean="0"/>
              <a:t>centred</a:t>
            </a:r>
            <a:r>
              <a:rPr lang="en-US" dirty="0" smtClean="0"/>
              <a:t> in circle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404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59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Ex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:\Communications and Engagement\LIVE JOBS-2014\COMMUNICATIONS\Brand Roll out - templates\Powerpoint\Images\Images for presentation\Keep-in-touch-Expressive_Font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970137"/>
            <a:ext cx="9889100" cy="128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6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4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624725" cy="685800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Oval 7"/>
          <p:cNvSpPr/>
          <p:nvPr userDrawn="1"/>
        </p:nvSpPr>
        <p:spPr>
          <a:xfrm>
            <a:off x="3023659" y="1052736"/>
            <a:ext cx="6048672" cy="4536504"/>
          </a:xfrm>
          <a:prstGeom prst="ellipse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59830" y="2924945"/>
            <a:ext cx="4512501" cy="11099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521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36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10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24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19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1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47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41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1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1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4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69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Ex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:\Communications and Engagement\LIVE JOBS-2014\COMMUNICATIONS\Brand Roll out - templates\Powerpoint\Images\Images for presentation\Keep-in-touch-Expressive_Font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970137"/>
            <a:ext cx="9889100" cy="128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Para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2059233"/>
            <a:ext cx="6816757" cy="3890047"/>
          </a:xfrm>
        </p:spPr>
        <p:txBody>
          <a:bodyPr>
            <a:normAutofit/>
          </a:bodyPr>
          <a:lstStyle>
            <a:lvl1pPr marL="0" indent="0">
              <a:buNone/>
              <a:defRPr sz="36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paragraph box, for longer statements. A summary of what you need to say. Please don’t  type too much, as it is a summary.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1" y="548681"/>
            <a:ext cx="10945216" cy="1510553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67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Agenda over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980730"/>
            <a:ext cx="10177131" cy="100811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your introduction page. Please provide a statement about what the intention of your presentation is for and a bit about the your subject. Main body text Font size 20pt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3393" y="2060848"/>
            <a:ext cx="10177132" cy="4392488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Agenda list</a:t>
            </a:r>
          </a:p>
          <a:p>
            <a:pPr lvl="0"/>
            <a:r>
              <a:rPr lang="en-GB" dirty="0" smtClean="0"/>
              <a:t>List what you will cover in your presentation</a:t>
            </a:r>
          </a:p>
          <a:p>
            <a:pPr lvl="0"/>
            <a:r>
              <a:rPr lang="en-GB" dirty="0" smtClean="0"/>
              <a:t>Keep it as short snappy bullet points</a:t>
            </a:r>
          </a:p>
          <a:p>
            <a:pPr lvl="0"/>
            <a:r>
              <a:rPr lang="en-GB" dirty="0" smtClean="0"/>
              <a:t>Make them one line </a:t>
            </a:r>
          </a:p>
          <a:p>
            <a:pPr lvl="0"/>
            <a:r>
              <a:rPr lang="en-GB" dirty="0" smtClean="0"/>
              <a:t>Cut &amp; paste your text over these statements to keep the same format</a:t>
            </a:r>
          </a:p>
          <a:p>
            <a:pPr lvl="0"/>
            <a:r>
              <a:rPr lang="en-GB" dirty="0" smtClean="0"/>
              <a:t>This should be the structure of your power point</a:t>
            </a:r>
          </a:p>
          <a:p>
            <a:pPr lvl="0"/>
            <a:r>
              <a:rPr lang="en-GB" dirty="0" smtClean="0"/>
              <a:t>Take the headings of each slide to help you create this slide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85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Bullet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3391" y="2060848"/>
            <a:ext cx="10177132" cy="4392488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Agenda list</a:t>
            </a:r>
          </a:p>
          <a:p>
            <a:pPr lvl="0"/>
            <a:r>
              <a:rPr lang="en-GB" dirty="0" smtClean="0"/>
              <a:t>List what you will cover in your presentation</a:t>
            </a:r>
          </a:p>
          <a:p>
            <a:pPr lvl="0"/>
            <a:r>
              <a:rPr lang="en-GB" dirty="0" smtClean="0"/>
              <a:t>Keep it as short snappy bullet points</a:t>
            </a:r>
          </a:p>
          <a:p>
            <a:pPr lvl="0"/>
            <a:r>
              <a:rPr lang="en-GB" dirty="0" smtClean="0"/>
              <a:t>Make them one line </a:t>
            </a:r>
          </a:p>
          <a:p>
            <a:pPr lvl="0"/>
            <a:r>
              <a:rPr lang="en-GB" dirty="0" smtClean="0"/>
              <a:t>Cut &amp; paste your text over these statements to keep the same format</a:t>
            </a:r>
          </a:p>
          <a:p>
            <a:pPr lvl="0"/>
            <a:r>
              <a:rPr lang="en-GB" dirty="0" smtClean="0"/>
              <a:t>This should be the structure of your power point</a:t>
            </a:r>
          </a:p>
          <a:p>
            <a:pPr lvl="0"/>
            <a:r>
              <a:rPr lang="en-GB" dirty="0" smtClean="0"/>
              <a:t>Take the headings of each slide to help you create this slide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10273141" cy="1512168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99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Breathing spac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484784"/>
            <a:ext cx="8064896" cy="4271309"/>
          </a:xfrm>
        </p:spPr>
        <p:txBody>
          <a:bodyPr>
            <a:normAutofit/>
          </a:bodyPr>
          <a:lstStyle>
            <a:lvl1pPr marL="0" indent="0">
              <a:buNone/>
              <a:defRPr sz="72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Insert your breathing space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95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41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913" r:id="rId3"/>
    <p:sldLayoutId id="2147483914" r:id="rId4"/>
    <p:sldLayoutId id="214748391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6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4" r:id="rId13"/>
    <p:sldLayoutId id="2147483935" r:id="rId14"/>
    <p:sldLayoutId id="2147483936" r:id="rId15"/>
    <p:sldLayoutId id="2147483939" r:id="rId16"/>
    <p:sldLayoutId id="214748393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rgbClr val="6163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5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816" r:id="rId2"/>
    <p:sldLayoutId id="2147483820" r:id="rId3"/>
    <p:sldLayoutId id="2147483837" r:id="rId4"/>
    <p:sldLayoutId id="2147483941" r:id="rId5"/>
    <p:sldLayoutId id="2147483942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rgbClr val="6163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2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74638"/>
            <a:ext cx="11233248" cy="6322714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7/2021/5665						</a:t>
            </a:r>
            <a:b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Newby Bridge Hotel, Newby Bridge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of external storage area and area of untended garden. Locate 4 guest accommodation pods on prepared pad foundations. Introduce hard landscaping and parking (this follows refusal of application 7/2021/5223) 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0336" cy="68402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64352" y="188640"/>
            <a:ext cx="2808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2 – Looking westwards towards fields and Great Wood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6360" y="188640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 1 and 2 – Looking north along western boundary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4352" y="188640"/>
            <a:ext cx="28803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3 – Looking southwards towards Great Wood and garden area of Holly Beck Hall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92344" y="116632"/>
            <a:ext cx="28803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3 – Looking eastwards along southern boundary with Great Wood and Holly Beck Hall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(Conditions recommended regarding fence to be maintained in situ and at current height, and no further lighting unless agreed with the LPA)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6360" y="188640"/>
            <a:ext cx="2664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4 - Patio area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ooking southwards towards Great Wood and Holly Beck Hall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4352" y="116632"/>
            <a:ext cx="280831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4 – Patio area looking eastwards towards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Alloa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(Condition recommended for 6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landscaped area to provide separation)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270892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Photographs taken from Holly Beck Hall Garden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3632" y="476672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3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59696" y="836712"/>
            <a:ext cx="432048" cy="1944216"/>
          </a:xfrm>
          <a:prstGeom prst="straightConnector1">
            <a:avLst/>
          </a:prstGeom>
          <a:ln w="28575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23992" y="332656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4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5663952" y="701988"/>
            <a:ext cx="756084" cy="1862916"/>
          </a:xfrm>
          <a:prstGeom prst="straightConnector1">
            <a:avLst/>
          </a:prstGeom>
          <a:ln w="28575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9756" y="5085184"/>
            <a:ext cx="252028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Holly Beck Hall garden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1344" y="3284984"/>
            <a:ext cx="2736304" cy="72008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1344" y="1033281"/>
            <a:ext cx="1656184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Approx. line of west garden boundary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7408" y="1988840"/>
            <a:ext cx="216024" cy="12241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36360" y="260648"/>
            <a:ext cx="2664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westwards through garden of Holly Beck Hall towards site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1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712" y="692696"/>
            <a:ext cx="8640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4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67608" y="1052736"/>
            <a:ext cx="1152128" cy="1800200"/>
          </a:xfrm>
          <a:prstGeom prst="straightConnector1">
            <a:avLst/>
          </a:prstGeom>
          <a:ln w="28575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480376" y="260648"/>
            <a:ext cx="2520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from play equipment northwards towards site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92344" y="116632"/>
            <a:ext cx="2999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equipment in relation to the southern boundary of the site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1504" y="692696"/>
            <a:ext cx="8640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3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51584" y="1052736"/>
            <a:ext cx="792088" cy="1584176"/>
          </a:xfrm>
          <a:prstGeom prst="straightConnector1">
            <a:avLst/>
          </a:prstGeom>
          <a:ln w="28575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0016" y="260648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4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456040" y="620688"/>
            <a:ext cx="288032" cy="165618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1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9695221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439816" y="2996952"/>
            <a:ext cx="770384" cy="792088"/>
          </a:xfrm>
          <a:prstGeom prst="ellipse">
            <a:avLst/>
          </a:prstGeom>
          <a:noFill/>
          <a:ln w="57150">
            <a:solidFill>
              <a:srgbClr val="CB0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927648" y="2204864"/>
            <a:ext cx="72008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GB" b="1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647728" y="2389530"/>
            <a:ext cx="864096" cy="679430"/>
          </a:xfrm>
          <a:prstGeom prst="straightConnector1">
            <a:avLst/>
          </a:prstGeom>
          <a:ln w="28575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3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2852936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Photographs taken from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Alloa’s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garden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9936" y="116632"/>
            <a:ext cx="8640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4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59896" y="476672"/>
            <a:ext cx="576064" cy="18002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264352" y="116632"/>
            <a:ext cx="28803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south-westwards towards site from raised area of garden to the south of the swimming pool extension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4352" y="116632"/>
            <a:ext cx="29276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south-westwards towards the site from the patio area between the swimming pool extension and the site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7928" y="116632"/>
            <a:ext cx="8640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4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59896" y="476672"/>
            <a:ext cx="504056" cy="158417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" y="3727"/>
            <a:ext cx="9139031" cy="6854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7728" y="188640"/>
            <a:ext cx="8640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4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23792" y="548680"/>
            <a:ext cx="288032" cy="11521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264352" y="116632"/>
            <a:ext cx="2880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south-westwards from the patio area to the north of the swimming pool extension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9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0"/>
            <a:ext cx="9052803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511824" y="4149080"/>
            <a:ext cx="4032448" cy="1872208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176120" y="548680"/>
            <a:ext cx="1584176" cy="3384376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20136" y="37426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with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Alloa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0128" y="6209376"/>
            <a:ext cx="252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with Holly Beck Hall and ASNW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96952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392" y="4797152"/>
            <a:ext cx="93610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ASNW</a:t>
            </a:r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59496" y="5085184"/>
            <a:ext cx="2808312" cy="36004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40216" y="3061380"/>
            <a:ext cx="172819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Holly Beck Hall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>
            <a:off x="6888088" y="3246046"/>
            <a:ext cx="1152128" cy="12630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12024" y="1628800"/>
            <a:ext cx="72008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Alloa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879976" y="1988840"/>
            <a:ext cx="648072" cy="14418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59496" y="292494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GB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51584" y="3246046"/>
            <a:ext cx="1872208" cy="687010"/>
          </a:xfrm>
          <a:prstGeom prst="straightConnector1">
            <a:avLst/>
          </a:prstGeom>
          <a:ln w="28575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55840" y="4581128"/>
            <a:ext cx="2664296" cy="108012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43872" y="5567126"/>
            <a:ext cx="1944216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Approx. extent of garden area for Holly Beck Hall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26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2268" y="116632"/>
            <a:ext cx="2680395" cy="122413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layout Plan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41" r="16871"/>
          <a:stretch/>
        </p:blipFill>
        <p:spPr>
          <a:xfrm rot="16200000">
            <a:off x="1291036" y="-1099690"/>
            <a:ext cx="6873626" cy="907300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634129" y="4202202"/>
            <a:ext cx="3960440" cy="1728192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295456" y="582916"/>
            <a:ext cx="1512168" cy="3384376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15880" y="6165304"/>
            <a:ext cx="23762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with Holly Beck Hall and ASNW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2144" y="77898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with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Alloa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2424" y="274638"/>
            <a:ext cx="2232248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Floor Plan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4117"/>
          <a:stretch/>
        </p:blipFill>
        <p:spPr>
          <a:xfrm rot="16200000">
            <a:off x="1561328" y="-1369982"/>
            <a:ext cx="6858000" cy="95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6360" y="332656"/>
            <a:ext cx="2664296" cy="7969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Elevations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23385" y="1114726"/>
            <a:ext cx="6858001" cy="462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17796" y="-257900"/>
            <a:ext cx="3184855" cy="3700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96" y="3559394"/>
            <a:ext cx="5112568" cy="32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636912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Photographs of Pods on Site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"/>
            <a:ext cx="9143897" cy="6857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9672" y="116632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1 - Looking westwards towards fields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99DF940B-F2B3-445C-BA99-76D6783CE8C8}"/>
    </a:ext>
  </a:extLst>
</a:theme>
</file>

<file path=ppt/theme/theme2.xml><?xml version="1.0" encoding="utf-8"?>
<a:theme xmlns:a="http://schemas.openxmlformats.org/drawingml/2006/main" name="6_Orange s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986D2039-26C1-4560-A030-E13E2225CC6A}"/>
    </a:ext>
  </a:extLst>
</a:theme>
</file>

<file path=ppt/theme/theme3.xml><?xml version="1.0" encoding="utf-8"?>
<a:theme xmlns:a="http://schemas.openxmlformats.org/drawingml/2006/main" name="4_Orange s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77862544-6707-4E97-88F1-2DEFE5FCAC7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A34789448D74690F9F04556560A6D" ma:contentTypeVersion="9" ma:contentTypeDescription="Create a new document." ma:contentTypeScope="" ma:versionID="aeaddeeb2107c2b976429044569a637a">
  <xsd:schema xmlns:xsd="http://www.w3.org/2001/XMLSchema" xmlns:xs="http://www.w3.org/2001/XMLSchema" xmlns:p="http://schemas.microsoft.com/office/2006/metadata/properties" xmlns:ns2="d2085169-9724-40e0-8643-58cd358e4527" targetNamespace="http://schemas.microsoft.com/office/2006/metadata/properties" ma:root="true" ma:fieldsID="43ad1bd2888c58cbb54cd3db0d370ae8" ns2:_="">
    <xsd:import namespace="d2085169-9724-40e0-8643-58cd358e4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ypeof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85169-9724-40e0-8643-58cd358e45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TypeofDocument" ma:index="16" nillable="true" ma:displayName="Type of Document" ma:format="Dropdown" ma:indexed="true" ma:internalName="TypeofDocument">
      <xsd:simpleType>
        <xsd:restriction base="dms:Choice">
          <xsd:enumeration value="Policy"/>
          <xsd:enumeration value="Guide"/>
          <xsd:enumeration value="Choice 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ofDocument xmlns="d2085169-9724-40e0-8643-58cd358e4527" xsi:nil="true"/>
  </documentManagement>
</p:properties>
</file>

<file path=customXml/itemProps1.xml><?xml version="1.0" encoding="utf-8"?>
<ds:datastoreItem xmlns:ds="http://schemas.openxmlformats.org/officeDocument/2006/customXml" ds:itemID="{02A06D87-DBA7-4E40-91F3-BC62E26ADA19}"/>
</file>

<file path=customXml/itemProps2.xml><?xml version="1.0" encoding="utf-8"?>
<ds:datastoreItem xmlns:ds="http://schemas.openxmlformats.org/officeDocument/2006/customXml" ds:itemID="{69B8E7C5-8ECF-4925-8418-819986C7E9EF}"/>
</file>

<file path=customXml/itemProps3.xml><?xml version="1.0" encoding="utf-8"?>
<ds:datastoreItem xmlns:ds="http://schemas.openxmlformats.org/officeDocument/2006/customXml" ds:itemID="{7B3BAB10-CC88-44FF-923C-D18DA393E721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4118</TotalTime>
  <Words>282</Words>
  <Application>Microsoft Office PowerPoint</Application>
  <PresentationFormat>Widescreen</PresentationFormat>
  <Paragraphs>44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blank</vt:lpstr>
      <vt:lpstr>6_Orange set</vt:lpstr>
      <vt:lpstr>4_Orange set</vt:lpstr>
      <vt:lpstr>1_Office Theme</vt:lpstr>
      <vt:lpstr>7/2021/5665        Newby Bridge Hotel, Newby Bridge  Removal of external storage area and area of untended garden. Locate 4 guest accommodation pods on prepared pad foundations. Introduce hard landscaping and parking (this follows refusal of application 7/2021/5223) </vt:lpstr>
      <vt:lpstr>PowerPoint Presentation</vt:lpstr>
      <vt:lpstr>PowerPoint Presentation</vt:lpstr>
      <vt:lpstr>PowerPoint Presentation</vt:lpstr>
      <vt:lpstr>Site layout Plan</vt:lpstr>
      <vt:lpstr>Pod Floor Plan</vt:lpstr>
      <vt:lpstr>Elevations</vt:lpstr>
      <vt:lpstr>Photographs of Pods on 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Photographs taken from Holly Beck Hall Garden</vt:lpstr>
      <vt:lpstr>PowerPoint Presentation</vt:lpstr>
      <vt:lpstr>PowerPoint Presentation</vt:lpstr>
      <vt:lpstr>PowerPoint Presentation</vt:lpstr>
      <vt:lpstr>Photographs taken from Alloa’s garden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LDNPA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Johnston</dc:creator>
  <cp:lastModifiedBy>Jackie Ratcliffe</cp:lastModifiedBy>
  <cp:revision>504</cp:revision>
  <cp:lastPrinted>2020-02-04T15:10:20Z</cp:lastPrinted>
  <dcterms:created xsi:type="dcterms:W3CDTF">2019-04-08T11:05:27Z</dcterms:created>
  <dcterms:modified xsi:type="dcterms:W3CDTF">2022-01-07T16:00:49Z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0x01010035FA34789448D74690F9F04556560A6D</vt:lpwstr>
  </property>
</Properties>
</file>